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4" r:id="rId3"/>
    <p:sldId id="268" r:id="rId4"/>
    <p:sldId id="257" r:id="rId5"/>
    <p:sldId id="259" r:id="rId6"/>
    <p:sldId id="267" r:id="rId7"/>
    <p:sldId id="265" r:id="rId8"/>
    <p:sldId id="261" r:id="rId9"/>
    <p:sldId id="270" r:id="rId10"/>
    <p:sldId id="260" r:id="rId11"/>
    <p:sldId id="269" r:id="rId12"/>
    <p:sldId id="262" r:id="rId13"/>
    <p:sldId id="263" r:id="rId14"/>
    <p:sldId id="271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3910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03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34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37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80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92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09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7" name="Shape 3"/>
          <p:cNvSpPr/>
          <p:nvPr/>
        </p:nvSpPr>
        <p:spPr>
          <a:xfrm>
            <a:off x="6319599" y="55948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1" name="TextBox 10"/>
          <p:cNvSpPr txBox="1"/>
          <p:nvPr/>
        </p:nvSpPr>
        <p:spPr>
          <a:xfrm>
            <a:off x="4190279" y="3720663"/>
            <a:ext cx="8145518" cy="960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61"/>
              </a:lnSpc>
            </a:pPr>
            <a:r>
              <a:rPr lang="en-IN" sz="8000" b="1" kern="0" spc="-105" dirty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WELCOME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940776" y="694562"/>
            <a:ext cx="10300965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Advantages of Driver Behavior Detection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4490799" y="3556873"/>
            <a:ext cx="4542115" cy="1307783"/>
          </a:xfrm>
          <a:prstGeom prst="roundRect">
            <a:avLst>
              <a:gd name="adj" fmla="val 7646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6781" y="379285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Real-time Alerts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6781" y="4273272"/>
            <a:ext cx="407015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Instant notifications for risky driving behavior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556873"/>
            <a:ext cx="4542115" cy="1307783"/>
          </a:xfrm>
          <a:prstGeom prst="roundRect">
            <a:avLst>
              <a:gd name="adj" fmla="val 7646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91067" y="379285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Behavior Analysis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91067" y="4273272"/>
            <a:ext cx="407015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Deep insights into driver actions and habits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086826"/>
            <a:ext cx="9306401" cy="1307783"/>
          </a:xfrm>
          <a:prstGeom prst="roundRect">
            <a:avLst>
              <a:gd name="adj" fmla="val 7646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26781" y="5322808"/>
            <a:ext cx="231767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Accident Prevention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6781" y="5803225"/>
            <a:ext cx="88344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Early detection and intervention to prevent collisions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510" y="4204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633685" y="1131933"/>
            <a:ext cx="967918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Applications of Driver Behavior Detection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130" y="2968373"/>
            <a:ext cx="124897" cy="1665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55218" y="2829046"/>
            <a:ext cx="960024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20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Vehicle Safety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130" y="3699815"/>
            <a:ext cx="124897" cy="1665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755218" y="3514757"/>
            <a:ext cx="960024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>
              <a:lnSpc>
                <a:spcPts val="2799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Insurance Analytics</a:t>
            </a: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130" y="4344276"/>
            <a:ext cx="124897" cy="166568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2755218" y="4155479"/>
            <a:ext cx="960024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kern="0" spc="-35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Road Accident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38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Future Scope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225468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Advancements in AI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Integrating advanced AI for real-time driver monitoring.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Smart Dashboards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Interactive interfaces for immediate driver feedback.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smtClean="0"/>
              <a:t>Autonomous Car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IN" dirty="0"/>
              <a:t>Integration with autonomous driving technologies.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2348389" y="126044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Conclusion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11755" y="2859869"/>
            <a:ext cx="9933503" cy="21010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Driver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Behaviour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using CNN is a promising technology for preventing accidents and improving the overall driving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48389" y="3065026"/>
            <a:ext cx="967918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8000" b="1" kern="0" spc="-87" dirty="0" smtClean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Thank You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25794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510" y="2102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927792" y="1408271"/>
            <a:ext cx="9288264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Driver </a:t>
            </a:r>
            <a:r>
              <a:rPr lang="en-US" sz="5249" b="1" kern="0" spc="-105" dirty="0" smtClean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Behavior Detection</a:t>
            </a:r>
            <a:endParaRPr lang="en-US" sz="524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84766" y="3221074"/>
            <a:ext cx="5460010" cy="21486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Driver </a:t>
            </a:r>
            <a:r>
              <a:rPr lang="en-IN" sz="2000" dirty="0" smtClean="0"/>
              <a:t>Behaviour </a:t>
            </a:r>
            <a:r>
              <a:rPr lang="en-IN" sz="2000" dirty="0"/>
              <a:t>Detection using </a:t>
            </a:r>
            <a:r>
              <a:rPr lang="en-IN" sz="2000" dirty="0" smtClean="0"/>
              <a:t>CNN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P</a:t>
            </a:r>
            <a:r>
              <a:rPr lang="en-IN" sz="2000" dirty="0" smtClean="0"/>
              <a:t>revent </a:t>
            </a:r>
            <a:r>
              <a:rPr lang="en-IN" sz="2000" dirty="0"/>
              <a:t>accidents and enhance driving experiences.</a:t>
            </a:r>
            <a:endParaRPr lang="en-IN" sz="2000" dirty="0" smtClean="0"/>
          </a:p>
        </p:txBody>
      </p:sp>
      <p:sp>
        <p:nvSpPr>
          <p:cNvPr id="7" name="Shape 3"/>
          <p:cNvSpPr/>
          <p:nvPr/>
        </p:nvSpPr>
        <p:spPr>
          <a:xfrm>
            <a:off x="6319599" y="55948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541" y="3587969"/>
            <a:ext cx="6374243" cy="356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4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21020" y="3153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927792" y="1408271"/>
            <a:ext cx="9288264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05" dirty="0" smtClean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Problem Statement</a:t>
            </a:r>
            <a:endParaRPr lang="en-US" sz="524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84766" y="3221074"/>
            <a:ext cx="8611786" cy="2570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India Around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 million lives lost every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Globally, at least one life is lost every 24 seconds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Ref: The Times of India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6319599" y="55948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66" y="3884613"/>
            <a:ext cx="5312223" cy="35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051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71258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Accident Cases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4801910" y="1740218"/>
            <a:ext cx="44410" cy="5776793"/>
          </a:xfrm>
          <a:prstGeom prst="roundRect">
            <a:avLst>
              <a:gd name="adj" fmla="val 225151"/>
            </a:avLst>
          </a:prstGeom>
          <a:solidFill>
            <a:srgbClr val="E1A9EF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14151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E1A9EF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19138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32080" y="1955483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196238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Case Study 1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2442805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Driver distraction led to a </a:t>
            </a:r>
            <a:r>
              <a:rPr lang="en-US" sz="175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collision.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14117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E1A9EF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391346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32080" y="395513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396204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Case Study 2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442460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loss of vehicle control.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614082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E1A9EF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91312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32080" y="5954792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96169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Case Study 3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442115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lane changing led to a side collision </a:t>
            </a:r>
            <a:endParaRPr lang="en-US" sz="1750" dirty="0"/>
          </a:p>
        </p:txBody>
      </p:sp>
      <p:sp>
        <p:nvSpPr>
          <p:cNvPr id="36" name="Text 9"/>
          <p:cNvSpPr/>
          <p:nvPr/>
        </p:nvSpPr>
        <p:spPr>
          <a:xfrm>
            <a:off x="8033028" y="196238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Texting on Phone</a:t>
            </a:r>
            <a:endParaRPr lang="en-US" sz="2187" dirty="0"/>
          </a:p>
        </p:txBody>
      </p:sp>
      <p:sp>
        <p:nvSpPr>
          <p:cNvPr id="37" name="Text 6"/>
          <p:cNvSpPr/>
          <p:nvPr/>
        </p:nvSpPr>
        <p:spPr>
          <a:xfrm>
            <a:off x="8129171" y="396757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Talking on Phone</a:t>
            </a:r>
            <a:endParaRPr lang="en-US" sz="2187" dirty="0"/>
          </a:p>
        </p:txBody>
      </p:sp>
      <p:sp>
        <p:nvSpPr>
          <p:cNvPr id="38" name="Text 3"/>
          <p:cNvSpPr/>
          <p:nvPr/>
        </p:nvSpPr>
        <p:spPr>
          <a:xfrm>
            <a:off x="8033028" y="598943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Other Activities</a:t>
            </a:r>
            <a:endParaRPr lang="en-US" sz="2187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899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169712" y="137467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Objective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44195" y="2939920"/>
            <a:ext cx="10516273" cy="25675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driver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detection is to monitor,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understand how individuals operate vehicles on the road. 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799"/>
              </a:lnSpc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799"/>
              </a:lnSpc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goals of driver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063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2348389" y="2126575"/>
            <a:ext cx="697777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>
              <a:lnSpc>
                <a:spcPts val="6561"/>
              </a:lnSpc>
              <a:buNone/>
            </a:pPr>
            <a:r>
              <a:rPr lang="en-US" sz="3600" b="1" kern="0" spc="-105" dirty="0" smtClean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Dataset </a:t>
            </a:r>
            <a:r>
              <a:rPr lang="en-US" sz="3600" b="1" kern="0" spc="-105" dirty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" name="Shape 2"/>
          <p:cNvSpPr/>
          <p:nvPr/>
        </p:nvSpPr>
        <p:spPr>
          <a:xfrm>
            <a:off x="2348389" y="3265289"/>
            <a:ext cx="4855726" cy="1307783"/>
          </a:xfrm>
          <a:prstGeom prst="roundRect">
            <a:avLst>
              <a:gd name="adj" fmla="val 7646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2584371" y="350127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Other Activities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614434" y="3981688"/>
            <a:ext cx="43837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Engaging in distracting activities while driving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6285" y="3265289"/>
            <a:ext cx="4855726" cy="1307783"/>
          </a:xfrm>
          <a:prstGeom prst="roundRect">
            <a:avLst>
              <a:gd name="adj" fmla="val 7646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62267" y="350127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Talking on Phone</a:t>
            </a:r>
            <a:endParaRPr lang="en-US" sz="2187" dirty="0"/>
          </a:p>
        </p:txBody>
      </p:sp>
      <p:sp>
        <p:nvSpPr>
          <p:cNvPr id="9" name="Text 7"/>
          <p:cNvSpPr/>
          <p:nvPr/>
        </p:nvSpPr>
        <p:spPr>
          <a:xfrm>
            <a:off x="7662267" y="3981688"/>
            <a:ext cx="43837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Using a mobile phone without hands-free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2348389" y="4795242"/>
            <a:ext cx="4855726" cy="1307783"/>
          </a:xfrm>
          <a:prstGeom prst="roundRect">
            <a:avLst>
              <a:gd name="adj" fmla="val 7646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2584371" y="50312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Texting on Phone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2584371" y="5511641"/>
            <a:ext cx="43837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Texting or browsing on a mobile device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6285" y="4795242"/>
            <a:ext cx="4855726" cy="1307783"/>
          </a:xfrm>
          <a:prstGeom prst="roundRect">
            <a:avLst>
              <a:gd name="adj" fmla="val 7646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62267" y="50312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Turning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7662267" y="5511641"/>
            <a:ext cx="43837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Making unsafe turns or lane changes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93925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899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675726" y="794944"/>
            <a:ext cx="6196521" cy="8656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 smtClean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CNN Model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678" y="2555326"/>
            <a:ext cx="11550222" cy="390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7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03672" y="563564"/>
            <a:ext cx="967918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 smtClean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Model: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06" y="1489676"/>
            <a:ext cx="11061851" cy="30613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224" y="4908551"/>
            <a:ext cx="5166984" cy="2732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051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03672" y="563564"/>
            <a:ext cx="967918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 smtClean="0">
                <a:solidFill>
                  <a:srgbClr val="0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Output: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508" y="1079321"/>
            <a:ext cx="4024809" cy="3380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670" y="1029756"/>
            <a:ext cx="3979308" cy="3312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508" y="4661569"/>
            <a:ext cx="4024809" cy="317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670" y="4661569"/>
            <a:ext cx="3979308" cy="33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2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261</Words>
  <Application>Microsoft Office PowerPoint</Application>
  <PresentationFormat>Custom</PresentationFormat>
  <Paragraphs>70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adonis-web</vt:lpstr>
      <vt:lpstr>Arial</vt:lpstr>
      <vt:lpstr>Calibri</vt:lpstr>
      <vt:lpstr>Source Sans Pro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MR.GODHADE</cp:lastModifiedBy>
  <cp:revision>32</cp:revision>
  <dcterms:created xsi:type="dcterms:W3CDTF">2023-12-10T19:06:47Z</dcterms:created>
  <dcterms:modified xsi:type="dcterms:W3CDTF">2023-12-23T03:42:23Z</dcterms:modified>
</cp:coreProperties>
</file>